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341" r:id="rId3"/>
    <p:sldId id="339" r:id="rId4"/>
    <p:sldId id="340" r:id="rId5"/>
    <p:sldId id="342" r:id="rId6"/>
    <p:sldId id="343" r:id="rId7"/>
    <p:sldId id="344" r:id="rId8"/>
    <p:sldId id="346" r:id="rId9"/>
    <p:sldId id="347" r:id="rId10"/>
    <p:sldId id="345" r:id="rId11"/>
    <p:sldId id="302" r:id="rId12"/>
  </p:sldIdLst>
  <p:sldSz cx="9144000" cy="6858000" type="screen4x3"/>
  <p:notesSz cx="6797675" cy="9926638"/>
  <p:defaultTextStyle>
    <a:defPPr>
      <a:defRPr lang="en-US"/>
    </a:defPPr>
    <a:lvl1pPr algn="l" rtl="0" fontAlgn="base">
      <a:spcBef>
        <a:spcPct val="0"/>
      </a:spcBef>
      <a:spcAft>
        <a:spcPct val="0"/>
      </a:spcAft>
      <a:defRPr b="1" kern="1200">
        <a:solidFill>
          <a:srgbClr val="9999FF"/>
        </a:solidFill>
        <a:latin typeface="Arial Narrow" pitchFamily="34" charset="0"/>
        <a:ea typeface="+mn-ea"/>
        <a:cs typeface="+mn-cs"/>
      </a:defRPr>
    </a:lvl1pPr>
    <a:lvl2pPr marL="457200" algn="l" rtl="0" fontAlgn="base">
      <a:spcBef>
        <a:spcPct val="0"/>
      </a:spcBef>
      <a:spcAft>
        <a:spcPct val="0"/>
      </a:spcAft>
      <a:defRPr b="1" kern="1200">
        <a:solidFill>
          <a:srgbClr val="9999FF"/>
        </a:solidFill>
        <a:latin typeface="Arial Narrow" pitchFamily="34" charset="0"/>
        <a:ea typeface="+mn-ea"/>
        <a:cs typeface="+mn-cs"/>
      </a:defRPr>
    </a:lvl2pPr>
    <a:lvl3pPr marL="914400" algn="l" rtl="0" fontAlgn="base">
      <a:spcBef>
        <a:spcPct val="0"/>
      </a:spcBef>
      <a:spcAft>
        <a:spcPct val="0"/>
      </a:spcAft>
      <a:defRPr b="1" kern="1200">
        <a:solidFill>
          <a:srgbClr val="9999FF"/>
        </a:solidFill>
        <a:latin typeface="Arial Narrow" pitchFamily="34" charset="0"/>
        <a:ea typeface="+mn-ea"/>
        <a:cs typeface="+mn-cs"/>
      </a:defRPr>
    </a:lvl3pPr>
    <a:lvl4pPr marL="1371600" algn="l" rtl="0" fontAlgn="base">
      <a:spcBef>
        <a:spcPct val="0"/>
      </a:spcBef>
      <a:spcAft>
        <a:spcPct val="0"/>
      </a:spcAft>
      <a:defRPr b="1" kern="1200">
        <a:solidFill>
          <a:srgbClr val="9999FF"/>
        </a:solidFill>
        <a:latin typeface="Arial Narrow" pitchFamily="34" charset="0"/>
        <a:ea typeface="+mn-ea"/>
        <a:cs typeface="+mn-cs"/>
      </a:defRPr>
    </a:lvl4pPr>
    <a:lvl5pPr marL="1828800" algn="l" rtl="0" fontAlgn="base">
      <a:spcBef>
        <a:spcPct val="0"/>
      </a:spcBef>
      <a:spcAft>
        <a:spcPct val="0"/>
      </a:spcAft>
      <a:defRPr b="1" kern="1200">
        <a:solidFill>
          <a:srgbClr val="9999FF"/>
        </a:solidFill>
        <a:latin typeface="Arial Narrow" pitchFamily="34" charset="0"/>
        <a:ea typeface="+mn-ea"/>
        <a:cs typeface="+mn-cs"/>
      </a:defRPr>
    </a:lvl5pPr>
    <a:lvl6pPr marL="2286000" algn="l" defTabSz="914400" rtl="0" eaLnBrk="1" latinLnBrk="0" hangingPunct="1">
      <a:defRPr b="1" kern="1200">
        <a:solidFill>
          <a:srgbClr val="9999FF"/>
        </a:solidFill>
        <a:latin typeface="Arial Narrow" pitchFamily="34" charset="0"/>
        <a:ea typeface="+mn-ea"/>
        <a:cs typeface="+mn-cs"/>
      </a:defRPr>
    </a:lvl6pPr>
    <a:lvl7pPr marL="2743200" algn="l" defTabSz="914400" rtl="0" eaLnBrk="1" latinLnBrk="0" hangingPunct="1">
      <a:defRPr b="1" kern="1200">
        <a:solidFill>
          <a:srgbClr val="9999FF"/>
        </a:solidFill>
        <a:latin typeface="Arial Narrow" pitchFamily="34" charset="0"/>
        <a:ea typeface="+mn-ea"/>
        <a:cs typeface="+mn-cs"/>
      </a:defRPr>
    </a:lvl7pPr>
    <a:lvl8pPr marL="3200400" algn="l" defTabSz="914400" rtl="0" eaLnBrk="1" latinLnBrk="0" hangingPunct="1">
      <a:defRPr b="1" kern="1200">
        <a:solidFill>
          <a:srgbClr val="9999FF"/>
        </a:solidFill>
        <a:latin typeface="Arial Narrow" pitchFamily="34" charset="0"/>
        <a:ea typeface="+mn-ea"/>
        <a:cs typeface="+mn-cs"/>
      </a:defRPr>
    </a:lvl8pPr>
    <a:lvl9pPr marL="3657600" algn="l" defTabSz="914400" rtl="0" eaLnBrk="1" latinLnBrk="0" hangingPunct="1">
      <a:defRPr b="1" kern="1200">
        <a:solidFill>
          <a:srgbClr val="9999FF"/>
        </a:solidFill>
        <a:latin typeface="Arial Narrow"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FF6699"/>
    <a:srgbClr val="FF0000"/>
    <a:srgbClr val="FFFF00"/>
    <a:srgbClr val="FFFF99"/>
    <a:srgbClr val="CCFFFF"/>
    <a:srgbClr val="00001E"/>
    <a:srgbClr val="0000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17" autoAdjust="0"/>
    <p:restoredTop sz="77558" autoAdjust="0"/>
  </p:normalViewPr>
  <p:slideViewPr>
    <p:cSldViewPr>
      <p:cViewPr varScale="1">
        <p:scale>
          <a:sx n="87" d="100"/>
          <a:sy n="87" d="100"/>
        </p:scale>
        <p:origin x="-1584"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448"/>
    </p:cViewPr>
  </p:sorterViewPr>
  <p:notesViewPr>
    <p:cSldViewPr>
      <p:cViewPr varScale="1">
        <p:scale>
          <a:sx n="77" d="100"/>
          <a:sy n="77" d="100"/>
        </p:scale>
        <p:origin x="-2952" y="-101"/>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389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293891"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293892" name="Rectangle 4"/>
          <p:cNvSpPr>
            <a:spLocks noGrp="1" noChangeArrowheads="1"/>
          </p:cNvSpPr>
          <p:nvPr>
            <p:ph type="ftr" sz="quarter" idx="2"/>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293893" name="Rectangle 5"/>
          <p:cNvSpPr>
            <a:spLocks noGrp="1" noChangeArrowheads="1"/>
          </p:cNvSpPr>
          <p:nvPr>
            <p:ph type="sldNum" sz="quarter" idx="3"/>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B94542B3-2CB5-4C6B-963D-0D2687771B0D}" type="slidenum">
              <a:rPr lang="en-GB"/>
              <a:pPr>
                <a:defRPr/>
              </a:pPr>
              <a:t>‹#›</a:t>
            </a:fld>
            <a:endParaRPr lang="en-GB"/>
          </a:p>
        </p:txBody>
      </p:sp>
    </p:spTree>
    <p:extLst>
      <p:ext uri="{BB962C8B-B14F-4D97-AF65-F5344CB8AC3E}">
        <p14:creationId xmlns:p14="http://schemas.microsoft.com/office/powerpoint/2010/main" val="21424798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5123"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defRPr>
            </a:lvl1pPr>
          </a:lstStyle>
          <a:p>
            <a:pPr>
              <a:defRPr/>
            </a:pPr>
            <a:endParaRPr lang="en-US"/>
          </a:p>
        </p:txBody>
      </p:sp>
      <p:sp>
        <p:nvSpPr>
          <p:cNvPr id="5124" name="Rectangle 4"/>
          <p:cNvSpPr>
            <a:spLocks noGrp="1" noRot="1" noChangeAspect="1" noChangeArrowheads="1" noTextEdit="1"/>
          </p:cNvSpPr>
          <p:nvPr>
            <p:ph type="sldImg" idx="2"/>
          </p:nvPr>
        </p:nvSpPr>
        <p:spPr bwMode="auto">
          <a:xfrm>
            <a:off x="915988" y="223838"/>
            <a:ext cx="4965700" cy="3722687"/>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401638" y="4103688"/>
            <a:ext cx="5994400" cy="5549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defRPr/>
            </a:pPr>
            <a:endParaRPr lang="en-US"/>
          </a:p>
        </p:txBody>
      </p:sp>
      <p:sp>
        <p:nvSpPr>
          <p:cNvPr id="5127"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defRPr/>
            </a:pPr>
            <a:fld id="{CC461986-DA71-4D27-AE6C-E2D9BB54F5D7}" type="slidenum">
              <a:rPr lang="en-US"/>
              <a:pPr>
                <a:defRPr/>
              </a:pPr>
              <a:t>‹#›</a:t>
            </a:fld>
            <a:endParaRPr lang="en-US"/>
          </a:p>
        </p:txBody>
      </p:sp>
    </p:spTree>
    <p:extLst>
      <p:ext uri="{BB962C8B-B14F-4D97-AF65-F5344CB8AC3E}">
        <p14:creationId xmlns:p14="http://schemas.microsoft.com/office/powerpoint/2010/main" val="37346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223838"/>
            <a:ext cx="4962525"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C461986-DA71-4D27-AE6C-E2D9BB54F5D7}" type="slidenum">
              <a:rPr lang="en-US" smtClean="0"/>
              <a:pPr>
                <a:defRPr/>
              </a:pPr>
              <a:t>1</a:t>
            </a:fld>
            <a:endParaRPr lang="en-US"/>
          </a:p>
        </p:txBody>
      </p:sp>
    </p:spTree>
    <p:extLst>
      <p:ext uri="{BB962C8B-B14F-4D97-AF65-F5344CB8AC3E}">
        <p14:creationId xmlns:p14="http://schemas.microsoft.com/office/powerpoint/2010/main" val="2218418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223838"/>
            <a:ext cx="4962525" cy="372268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C461986-DA71-4D27-AE6C-E2D9BB54F5D7}" type="slidenum">
              <a:rPr lang="en-US" smtClean="0"/>
              <a:pPr>
                <a:defRPr/>
              </a:pPr>
              <a:t>11</a:t>
            </a:fld>
            <a:endParaRPr lang="en-US"/>
          </a:p>
        </p:txBody>
      </p:sp>
    </p:spTree>
    <p:extLst>
      <p:ext uri="{BB962C8B-B14F-4D97-AF65-F5344CB8AC3E}">
        <p14:creationId xmlns:p14="http://schemas.microsoft.com/office/powerpoint/2010/main" val="21127828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24"/>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5742811" y="5990575"/>
            <a:ext cx="3431609" cy="961261"/>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softEdge rad="317500"/>
          </a:effectLst>
        </p:spPr>
      </p:pic>
      <p:sp>
        <p:nvSpPr>
          <p:cNvPr id="3074" name="Rectangle 2"/>
          <p:cNvSpPr>
            <a:spLocks noGrp="1" noChangeArrowheads="1"/>
          </p:cNvSpPr>
          <p:nvPr>
            <p:ph type="ctrTitle"/>
          </p:nvPr>
        </p:nvSpPr>
        <p:spPr>
          <a:xfrm>
            <a:off x="2987675" y="1125538"/>
            <a:ext cx="5905500" cy="3598862"/>
          </a:xfrm>
        </p:spPr>
        <p:txBody>
          <a:bodyPr/>
          <a:lstStyle>
            <a:lvl1pPr algn="r">
              <a:defRPr sz="4400">
                <a:solidFill>
                  <a:srgbClr val="FFFF00"/>
                </a:solidFill>
                <a:effectLst>
                  <a:outerShdw blurRad="38100" dist="38100" dir="2700000" algn="tl">
                    <a:srgbClr val="C0C0C0"/>
                  </a:outerShdw>
                </a:effectLst>
              </a:defRPr>
            </a:lvl1pPr>
          </a:lstStyle>
          <a:p>
            <a:r>
              <a:rPr lang="en-US"/>
              <a:t>Click to edit Master title style</a:t>
            </a:r>
          </a:p>
        </p:txBody>
      </p:sp>
      <p:sp>
        <p:nvSpPr>
          <p:cNvPr id="3075" name="Rectangle 3"/>
          <p:cNvSpPr>
            <a:spLocks noGrp="1" noChangeArrowheads="1"/>
          </p:cNvSpPr>
          <p:nvPr>
            <p:ph type="subTitle" idx="1"/>
          </p:nvPr>
        </p:nvSpPr>
        <p:spPr>
          <a:xfrm>
            <a:off x="3851275" y="0"/>
            <a:ext cx="5041900" cy="647700"/>
          </a:xfrm>
        </p:spPr>
        <p:txBody>
          <a:bodyPr/>
          <a:lstStyle>
            <a:lvl1pPr marL="0" indent="0" algn="r">
              <a:buFontTx/>
              <a:buNone/>
              <a:defRPr i="1">
                <a:solidFill>
                  <a:srgbClr val="CCFFFF"/>
                </a:solidFill>
                <a:latin typeface="Bookman Old Style" pitchFamily="18" charset="0"/>
              </a:defRPr>
            </a:lvl1pPr>
          </a:lstStyle>
          <a:p>
            <a:r>
              <a:rPr lang="en-US"/>
              <a:t>Click to edit Master subtitle style</a:t>
            </a:r>
          </a:p>
        </p:txBody>
      </p:sp>
      <p:sp>
        <p:nvSpPr>
          <p:cNvPr id="5" name="Date Placeholder 4"/>
          <p:cNvSpPr>
            <a:spLocks noGrp="1" noChangeArrowheads="1"/>
          </p:cNvSpPr>
          <p:nvPr>
            <p:ph type="dt" sz="half" idx="10"/>
          </p:nvPr>
        </p:nvSpPr>
        <p:spPr bwMode="auto">
          <a:xfrm>
            <a:off x="468313" y="6237288"/>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b="0">
                <a:solidFill>
                  <a:schemeClr val="bg1"/>
                </a:solidFill>
                <a:latin typeface="+mj-lt"/>
              </a:defRPr>
            </a:lvl1pPr>
          </a:lstStyle>
          <a:p>
            <a:pPr>
              <a:defRPr/>
            </a:pPr>
            <a:endParaRPr lang="mk-MK"/>
          </a:p>
        </p:txBody>
      </p:sp>
      <p:sp>
        <p:nvSpPr>
          <p:cNvPr id="6" name="Rectangle 5"/>
          <p:cNvSpPr>
            <a:spLocks noGrp="1" noChangeArrowheads="1"/>
          </p:cNvSpPr>
          <p:nvPr>
            <p:ph type="ftr" sz="quarter" idx="11"/>
          </p:nvPr>
        </p:nvSpPr>
        <p:spPr>
          <a:xfrm>
            <a:off x="3124200" y="6245225"/>
            <a:ext cx="2895600" cy="476250"/>
          </a:xfrm>
        </p:spPr>
        <p:txBody>
          <a:bodyPr bIns="45720" anchor="t"/>
          <a:lstStyle>
            <a:lvl1pPr algn="ctr">
              <a:defRPr b="0" i="0">
                <a:solidFill>
                  <a:schemeClr val="bg1"/>
                </a:solidFill>
              </a:defRPr>
            </a:lvl1pPr>
          </a:lstStyle>
          <a:p>
            <a:pPr>
              <a:defRPr/>
            </a:pPr>
            <a:r>
              <a:rPr lang="en-US"/>
              <a:t>Климент Наумоски</a:t>
            </a:r>
          </a:p>
        </p:txBody>
      </p:sp>
      <p:sp>
        <p:nvSpPr>
          <p:cNvPr id="7" name="Rectangle 6"/>
          <p:cNvSpPr>
            <a:spLocks noGrp="1" noChangeArrowheads="1"/>
          </p:cNvSpPr>
          <p:nvPr>
            <p:ph type="sldNum" sz="quarter" idx="12"/>
          </p:nvPr>
        </p:nvSpPr>
        <p:spPr>
          <a:xfrm>
            <a:off x="6553200" y="6245225"/>
            <a:ext cx="2133600" cy="476250"/>
          </a:xfrm>
        </p:spPr>
        <p:txBody>
          <a:bodyPr bIns="45720" anchor="t"/>
          <a:lstStyle>
            <a:lvl1pPr>
              <a:defRPr b="0">
                <a:solidFill>
                  <a:schemeClr val="bg1"/>
                </a:solidFill>
              </a:defRPr>
            </a:lvl1pPr>
          </a:lstStyle>
          <a:p>
            <a:pPr>
              <a:defRPr/>
            </a:pPr>
            <a:fld id="{88C9B8B7-A28B-4955-9A35-1FFEE8D8D6AE}" type="slidenum">
              <a:rPr lang="en-US"/>
              <a:pPr>
                <a:defRPr/>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5" name="Rectangle 6"/>
          <p:cNvSpPr>
            <a:spLocks noGrp="1" noChangeArrowheads="1"/>
          </p:cNvSpPr>
          <p:nvPr>
            <p:ph type="sldNum" sz="quarter" idx="11"/>
          </p:nvPr>
        </p:nvSpPr>
        <p:spPr>
          <a:ln/>
        </p:spPr>
        <p:txBody>
          <a:bodyPr/>
          <a:lstStyle>
            <a:lvl1pPr>
              <a:defRPr/>
            </a:lvl1pPr>
          </a:lstStyle>
          <a:p>
            <a:pPr>
              <a:defRPr/>
            </a:pPr>
            <a:fld id="{21A60056-DB8D-40A1-BB48-795D1C6320FD}" type="slidenum">
              <a:rPr lang="en-US"/>
              <a:pPr>
                <a:defRPr/>
              </a:pPr>
              <a:t>‹#›</a:t>
            </a:fld>
            <a:endParaRPr lang="en-US"/>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51638" y="44450"/>
            <a:ext cx="2212975" cy="6121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950" y="44450"/>
            <a:ext cx="6491288" cy="6121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5" name="Rectangle 6"/>
          <p:cNvSpPr>
            <a:spLocks noGrp="1" noChangeArrowheads="1"/>
          </p:cNvSpPr>
          <p:nvPr>
            <p:ph type="sldNum" sz="quarter" idx="11"/>
          </p:nvPr>
        </p:nvSpPr>
        <p:spPr>
          <a:ln/>
        </p:spPr>
        <p:txBody>
          <a:bodyPr/>
          <a:lstStyle>
            <a:lvl1pPr>
              <a:defRPr/>
            </a:lvl1pPr>
          </a:lstStyle>
          <a:p>
            <a:pPr>
              <a:defRPr/>
            </a:pPr>
            <a:fld id="{6EFE1788-9F7A-4E14-B2E1-F1C2A05BEC61}" type="slidenum">
              <a:rPr lang="en-US"/>
              <a:pPr>
                <a:defRPr/>
              </a:pPr>
              <a:t>‹#›</a:t>
            </a:fld>
            <a:endParaRPr lang="en-US"/>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Click to edit Master title style</a:t>
            </a:r>
            <a:endParaRPr lang="en-US" dirty="0"/>
          </a:p>
        </p:txBody>
      </p:sp>
      <p:sp>
        <p:nvSpPr>
          <p:cNvPr id="3" name="Content Placeholder 2"/>
          <p:cNvSpPr>
            <a:spLocks noGrp="1"/>
          </p:cNvSpPr>
          <p:nvPr>
            <p:ph idx="1"/>
          </p:nvPr>
        </p:nvSpPr>
        <p:spPr>
          <a:xfrm>
            <a:off x="107951" y="1600200"/>
            <a:ext cx="7560393" cy="456565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5" name="Rectangle 6"/>
          <p:cNvSpPr>
            <a:spLocks noGrp="1" noChangeArrowheads="1"/>
          </p:cNvSpPr>
          <p:nvPr>
            <p:ph type="sldNum" sz="quarter" idx="11"/>
          </p:nvPr>
        </p:nvSpPr>
        <p:spPr>
          <a:ln/>
        </p:spPr>
        <p:txBody>
          <a:bodyPr/>
          <a:lstStyle>
            <a:lvl1pPr>
              <a:defRPr/>
            </a:lvl1pPr>
          </a:lstStyle>
          <a:p>
            <a:pPr>
              <a:defRPr/>
            </a:pPr>
            <a:fld id="{A527FBEB-6C5B-49DB-A234-6055C0C28F72}" type="slidenum">
              <a:rPr lang="en-US"/>
              <a:pPr>
                <a:defRPr/>
              </a:pPr>
              <a:t>‹#›</a:t>
            </a:fld>
            <a:endParaRPr lang="en-US"/>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5" name="Rectangle 6"/>
          <p:cNvSpPr>
            <a:spLocks noGrp="1" noChangeArrowheads="1"/>
          </p:cNvSpPr>
          <p:nvPr>
            <p:ph type="sldNum" sz="quarter" idx="11"/>
          </p:nvPr>
        </p:nvSpPr>
        <p:spPr>
          <a:ln/>
        </p:spPr>
        <p:txBody>
          <a:bodyPr/>
          <a:lstStyle>
            <a:lvl1pPr>
              <a:defRPr/>
            </a:lvl1pPr>
          </a:lstStyle>
          <a:p>
            <a:pPr>
              <a:defRPr/>
            </a:pPr>
            <a:fld id="{3931ACD4-E05C-4697-BE18-9506DF8FCA15}" type="slidenum">
              <a:rPr lang="en-US"/>
              <a:pPr>
                <a:defRPr/>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950" y="1600200"/>
            <a:ext cx="4351338"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600200"/>
            <a:ext cx="4352925" cy="45656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6" name="Rectangle 6"/>
          <p:cNvSpPr>
            <a:spLocks noGrp="1" noChangeArrowheads="1"/>
          </p:cNvSpPr>
          <p:nvPr>
            <p:ph type="sldNum" sz="quarter" idx="11"/>
          </p:nvPr>
        </p:nvSpPr>
        <p:spPr>
          <a:ln/>
        </p:spPr>
        <p:txBody>
          <a:bodyPr/>
          <a:lstStyle>
            <a:lvl1pPr>
              <a:defRPr/>
            </a:lvl1pPr>
          </a:lstStyle>
          <a:p>
            <a:pPr>
              <a:defRPr/>
            </a:pPr>
            <a:fld id="{AC0D95B4-B6AC-4800-9607-7CB2868E51A0}" type="slidenum">
              <a:rPr lang="en-US"/>
              <a:pPr>
                <a:defRPr/>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8" name="Rectangle 6"/>
          <p:cNvSpPr>
            <a:spLocks noGrp="1" noChangeArrowheads="1"/>
          </p:cNvSpPr>
          <p:nvPr>
            <p:ph type="sldNum" sz="quarter" idx="11"/>
          </p:nvPr>
        </p:nvSpPr>
        <p:spPr>
          <a:ln/>
        </p:spPr>
        <p:txBody>
          <a:bodyPr/>
          <a:lstStyle>
            <a:lvl1pPr>
              <a:defRPr/>
            </a:lvl1pPr>
          </a:lstStyle>
          <a:p>
            <a:pPr>
              <a:defRPr/>
            </a:pPr>
            <a:fld id="{D46A550A-948C-4F1E-ACC1-B5B0A252E0C2}" type="slidenum">
              <a:rPr lang="en-US"/>
              <a:pPr>
                <a:defRPr/>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4" name="Rectangle 6"/>
          <p:cNvSpPr>
            <a:spLocks noGrp="1" noChangeArrowheads="1"/>
          </p:cNvSpPr>
          <p:nvPr>
            <p:ph type="sldNum" sz="quarter" idx="11"/>
          </p:nvPr>
        </p:nvSpPr>
        <p:spPr>
          <a:ln/>
        </p:spPr>
        <p:txBody>
          <a:bodyPr/>
          <a:lstStyle>
            <a:lvl1pPr>
              <a:defRPr/>
            </a:lvl1pPr>
          </a:lstStyle>
          <a:p>
            <a:pPr>
              <a:defRPr/>
            </a:pPr>
            <a:fld id="{CEBE38D8-A14E-41BF-A7B0-7577F7114785}" type="slidenum">
              <a:rPr lang="en-US"/>
              <a:pPr>
                <a:defRPr/>
              </a:pPr>
              <a:t>‹#›</a:t>
            </a:fld>
            <a:endParaRPr lang="en-US"/>
          </a:p>
        </p:txBody>
      </p:sp>
    </p:spTree>
  </p:cSld>
  <p:clrMapOvr>
    <a:masterClrMapping/>
  </p:clrMapOvr>
  <p:transition spd="slow">
    <p:pull/>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3" name="Rectangle 6"/>
          <p:cNvSpPr>
            <a:spLocks noGrp="1" noChangeArrowheads="1"/>
          </p:cNvSpPr>
          <p:nvPr>
            <p:ph type="sldNum" sz="quarter" idx="11"/>
          </p:nvPr>
        </p:nvSpPr>
        <p:spPr>
          <a:ln/>
        </p:spPr>
        <p:txBody>
          <a:bodyPr/>
          <a:lstStyle>
            <a:lvl1pPr>
              <a:defRPr/>
            </a:lvl1pPr>
          </a:lstStyle>
          <a:p>
            <a:pPr>
              <a:defRPr/>
            </a:pPr>
            <a:fld id="{EC42EF16-AE2A-4560-957C-8587348C2A06}" type="slidenum">
              <a:rPr lang="en-US"/>
              <a:pPr>
                <a:defRPr/>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6" name="Rectangle 6"/>
          <p:cNvSpPr>
            <a:spLocks noGrp="1" noChangeArrowheads="1"/>
          </p:cNvSpPr>
          <p:nvPr>
            <p:ph type="sldNum" sz="quarter" idx="11"/>
          </p:nvPr>
        </p:nvSpPr>
        <p:spPr>
          <a:ln/>
        </p:spPr>
        <p:txBody>
          <a:bodyPr/>
          <a:lstStyle>
            <a:lvl1pPr>
              <a:defRPr/>
            </a:lvl1pPr>
          </a:lstStyle>
          <a:p>
            <a:pPr>
              <a:defRPr/>
            </a:pPr>
            <a:fld id="{6B99C8AC-634F-4452-AC33-9C6C63EDCCE9}" type="slidenum">
              <a:rPr lang="en-US"/>
              <a:pPr>
                <a:defRPr/>
              </a:pPr>
              <a:t>‹#›</a:t>
            </a:fld>
            <a:endParaRPr lang="en-US"/>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Климент Наумоски</a:t>
            </a:r>
          </a:p>
        </p:txBody>
      </p:sp>
      <p:sp>
        <p:nvSpPr>
          <p:cNvPr id="6" name="Rectangle 6"/>
          <p:cNvSpPr>
            <a:spLocks noGrp="1" noChangeArrowheads="1"/>
          </p:cNvSpPr>
          <p:nvPr>
            <p:ph type="sldNum" sz="quarter" idx="11"/>
          </p:nvPr>
        </p:nvSpPr>
        <p:spPr>
          <a:ln/>
        </p:spPr>
        <p:txBody>
          <a:bodyPr/>
          <a:lstStyle>
            <a:lvl1pPr>
              <a:defRPr/>
            </a:lvl1pPr>
          </a:lstStyle>
          <a:p>
            <a:pPr>
              <a:defRPr/>
            </a:pPr>
            <a:fld id="{C5C76E09-8E36-45BF-AAE3-1CC0CC5014C6}" type="slidenum">
              <a:rPr lang="en-US"/>
              <a:pPr>
                <a:defRPr/>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tower 1"/>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5580063" y="0"/>
            <a:ext cx="360045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07950" y="44450"/>
            <a:ext cx="81073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107950" y="1600200"/>
            <a:ext cx="7560393" cy="4565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9" name="Rectangle 5"/>
          <p:cNvSpPr>
            <a:spLocks noGrp="1" noChangeArrowheads="1"/>
          </p:cNvSpPr>
          <p:nvPr>
            <p:ph type="ftr" sz="quarter" idx="3"/>
          </p:nvPr>
        </p:nvSpPr>
        <p:spPr bwMode="auto">
          <a:xfrm>
            <a:off x="1692275" y="6534174"/>
            <a:ext cx="3959225" cy="323850"/>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defRPr sz="1400" b="0" i="1">
                <a:solidFill>
                  <a:schemeClr val="accent2"/>
                </a:solidFill>
                <a:latin typeface="+mn-lt"/>
              </a:defRPr>
            </a:lvl1pPr>
          </a:lstStyle>
          <a:p>
            <a:pPr>
              <a:defRPr/>
            </a:pPr>
            <a:r>
              <a:rPr lang="en-US" dirty="0" err="1" smtClean="0"/>
              <a:t>Климент</a:t>
            </a:r>
            <a:r>
              <a:rPr lang="en-US" dirty="0" smtClean="0"/>
              <a:t> </a:t>
            </a:r>
            <a:r>
              <a:rPr lang="en-US" dirty="0" err="1" smtClean="0"/>
              <a:t>Наумоски</a:t>
            </a:r>
            <a:endParaRPr lang="en-US" dirty="0"/>
          </a:p>
        </p:txBody>
      </p:sp>
      <p:sp>
        <p:nvSpPr>
          <p:cNvPr id="1030" name="Rectangle 6"/>
          <p:cNvSpPr>
            <a:spLocks noGrp="1" noChangeArrowheads="1"/>
          </p:cNvSpPr>
          <p:nvPr>
            <p:ph type="sldNum" sz="quarter" idx="4"/>
          </p:nvPr>
        </p:nvSpPr>
        <p:spPr bwMode="auto">
          <a:xfrm>
            <a:off x="7596188" y="6524625"/>
            <a:ext cx="1439862" cy="323850"/>
          </a:xfrm>
          <a:prstGeom prst="rect">
            <a:avLst/>
          </a:prstGeom>
          <a:noFill/>
          <a:ln w="9525">
            <a:noFill/>
            <a:miter lim="800000"/>
            <a:headEnd/>
            <a:tailEnd/>
          </a:ln>
          <a:effectLst/>
        </p:spPr>
        <p:txBody>
          <a:bodyPr vert="horz" wrap="square" lIns="91440" tIns="45720" rIns="91440" bIns="0" numCol="1" anchor="b" anchorCtr="0" compatLnSpc="1">
            <a:prstTxWarp prst="textNoShape">
              <a:avLst/>
            </a:prstTxWarp>
          </a:bodyPr>
          <a:lstStyle>
            <a:lvl1pPr algn="r">
              <a:defRPr sz="1400">
                <a:solidFill>
                  <a:schemeClr val="accent2"/>
                </a:solidFill>
                <a:latin typeface="+mj-lt"/>
              </a:defRPr>
            </a:lvl1pPr>
          </a:lstStyle>
          <a:p>
            <a:pPr>
              <a:defRPr/>
            </a:pPr>
            <a:fld id="{35652DC4-4014-4957-8BC4-1AB8D6943076}" type="slidenum">
              <a:rPr lang="en-US"/>
              <a:pPr>
                <a:defRPr/>
              </a:pPr>
              <a:t>‹#›</a:t>
            </a:fld>
            <a:endParaRPr lang="en-US"/>
          </a:p>
        </p:txBody>
      </p:sp>
      <p:pic>
        <p:nvPicPr>
          <p:cNvPr id="1031" name="Picture 11"/>
          <p:cNvPicPr>
            <a:picLocks noChangeAspect="1" noChangeArrowheads="1"/>
          </p:cNvPicPr>
          <p:nvPr userDrawn="1"/>
        </p:nvPicPr>
        <p:blipFill>
          <a:blip r:embed="rId14"/>
          <a:srcRect/>
          <a:stretch>
            <a:fillRect/>
          </a:stretch>
        </p:blipFill>
        <p:spPr bwMode="auto">
          <a:xfrm>
            <a:off x="0" y="6381750"/>
            <a:ext cx="1476375" cy="476250"/>
          </a:xfrm>
          <a:prstGeom prst="rect">
            <a:avLst/>
          </a:prstGeom>
          <a:noFill/>
          <a:ln w="9525" algn="ctr">
            <a:noFill/>
            <a:miter lim="800000"/>
            <a:headEnd/>
            <a:tailEnd/>
          </a:ln>
        </p:spPr>
      </p:pic>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ransition spd="slow">
    <p:pull/>
  </p:transition>
  <p:timing>
    <p:tnLst>
      <p:par>
        <p:cTn id="1" dur="indefinite" restart="never" nodeType="tmRoot"/>
      </p:par>
    </p:tnLst>
  </p:timing>
  <p:hf hdr="0" ftr="0" dt="0"/>
  <p:txStyles>
    <p:titleStyle>
      <a:lvl1pPr algn="l" rtl="0" eaLnBrk="0" fontAlgn="base" hangingPunct="0">
        <a:spcBef>
          <a:spcPct val="0"/>
        </a:spcBef>
        <a:spcAft>
          <a:spcPct val="0"/>
        </a:spcAft>
        <a:defRPr sz="3600" b="1">
          <a:solidFill>
            <a:srgbClr val="CC0066"/>
          </a:solidFill>
          <a:latin typeface="+mj-lt"/>
          <a:ea typeface="+mj-ea"/>
          <a:cs typeface="+mj-cs"/>
        </a:defRPr>
      </a:lvl1pPr>
      <a:lvl2pPr algn="l" rtl="0" eaLnBrk="0" fontAlgn="base" hangingPunct="0">
        <a:spcBef>
          <a:spcPct val="0"/>
        </a:spcBef>
        <a:spcAft>
          <a:spcPct val="0"/>
        </a:spcAft>
        <a:defRPr sz="3600" b="1">
          <a:solidFill>
            <a:srgbClr val="CC0066"/>
          </a:solidFill>
          <a:latin typeface="Bookman Old Style" pitchFamily="18" charset="0"/>
        </a:defRPr>
      </a:lvl2pPr>
      <a:lvl3pPr algn="l" rtl="0" eaLnBrk="0" fontAlgn="base" hangingPunct="0">
        <a:spcBef>
          <a:spcPct val="0"/>
        </a:spcBef>
        <a:spcAft>
          <a:spcPct val="0"/>
        </a:spcAft>
        <a:defRPr sz="3600" b="1">
          <a:solidFill>
            <a:srgbClr val="CC0066"/>
          </a:solidFill>
          <a:latin typeface="Bookman Old Style" pitchFamily="18" charset="0"/>
        </a:defRPr>
      </a:lvl3pPr>
      <a:lvl4pPr algn="l" rtl="0" eaLnBrk="0" fontAlgn="base" hangingPunct="0">
        <a:spcBef>
          <a:spcPct val="0"/>
        </a:spcBef>
        <a:spcAft>
          <a:spcPct val="0"/>
        </a:spcAft>
        <a:defRPr sz="3600" b="1">
          <a:solidFill>
            <a:srgbClr val="CC0066"/>
          </a:solidFill>
          <a:latin typeface="Bookman Old Style" pitchFamily="18" charset="0"/>
        </a:defRPr>
      </a:lvl4pPr>
      <a:lvl5pPr algn="l" rtl="0" eaLnBrk="0" fontAlgn="base" hangingPunct="0">
        <a:spcBef>
          <a:spcPct val="0"/>
        </a:spcBef>
        <a:spcAft>
          <a:spcPct val="0"/>
        </a:spcAft>
        <a:defRPr sz="3600" b="1">
          <a:solidFill>
            <a:srgbClr val="CC0066"/>
          </a:solidFill>
          <a:latin typeface="Bookman Old Style" pitchFamily="18" charset="0"/>
        </a:defRPr>
      </a:lvl5pPr>
      <a:lvl6pPr marL="457200" algn="l" rtl="0" fontAlgn="base">
        <a:spcBef>
          <a:spcPct val="0"/>
        </a:spcBef>
        <a:spcAft>
          <a:spcPct val="0"/>
        </a:spcAft>
        <a:defRPr sz="3600" b="1">
          <a:solidFill>
            <a:srgbClr val="CC0066"/>
          </a:solidFill>
          <a:latin typeface="Bookman Old Style" pitchFamily="18" charset="0"/>
        </a:defRPr>
      </a:lvl6pPr>
      <a:lvl7pPr marL="914400" algn="l" rtl="0" fontAlgn="base">
        <a:spcBef>
          <a:spcPct val="0"/>
        </a:spcBef>
        <a:spcAft>
          <a:spcPct val="0"/>
        </a:spcAft>
        <a:defRPr sz="3600" b="1">
          <a:solidFill>
            <a:srgbClr val="CC0066"/>
          </a:solidFill>
          <a:latin typeface="Bookman Old Style" pitchFamily="18" charset="0"/>
        </a:defRPr>
      </a:lvl7pPr>
      <a:lvl8pPr marL="1371600" algn="l" rtl="0" fontAlgn="base">
        <a:spcBef>
          <a:spcPct val="0"/>
        </a:spcBef>
        <a:spcAft>
          <a:spcPct val="0"/>
        </a:spcAft>
        <a:defRPr sz="3600" b="1">
          <a:solidFill>
            <a:srgbClr val="CC0066"/>
          </a:solidFill>
          <a:latin typeface="Bookman Old Style" pitchFamily="18" charset="0"/>
        </a:defRPr>
      </a:lvl8pPr>
      <a:lvl9pPr marL="1828800" algn="l" rtl="0" fontAlgn="base">
        <a:spcBef>
          <a:spcPct val="0"/>
        </a:spcBef>
        <a:spcAft>
          <a:spcPct val="0"/>
        </a:spcAft>
        <a:defRPr sz="3600" b="1">
          <a:solidFill>
            <a:srgbClr val="CC0066"/>
          </a:solidFill>
          <a:latin typeface="Bookman Old Style" pitchFamily="18" charset="0"/>
        </a:defRPr>
      </a:lvl9pPr>
    </p:titleStyle>
    <p:bodyStyle>
      <a:lvl1pPr marL="342900" indent="-342900" algn="l" rtl="0" eaLnBrk="0" fontAlgn="base" hangingPunct="0">
        <a:spcBef>
          <a:spcPts val="1200"/>
        </a:spcBef>
        <a:spcAft>
          <a:spcPts val="1200"/>
        </a:spcAft>
        <a:buBlip>
          <a:blip r:embed="rId15"/>
        </a:buBlip>
        <a:defRPr sz="2800">
          <a:solidFill>
            <a:schemeClr val="accent2"/>
          </a:solidFill>
          <a:latin typeface="+mn-lt"/>
          <a:ea typeface="+mn-ea"/>
          <a:cs typeface="+mn-cs"/>
        </a:defRPr>
      </a:lvl1pPr>
      <a:lvl2pPr marL="742950" indent="-285750" algn="l" rtl="0" eaLnBrk="0" fontAlgn="base" hangingPunct="0">
        <a:spcBef>
          <a:spcPts val="600"/>
        </a:spcBef>
        <a:spcAft>
          <a:spcPts val="600"/>
        </a:spcAft>
        <a:buClr>
          <a:schemeClr val="accent2"/>
        </a:buClr>
        <a:buSzPct val="75000"/>
        <a:buFont typeface="Wingdings 2" pitchFamily="18" charset="2"/>
        <a:buChar char="æ"/>
        <a:defRPr sz="2400">
          <a:solidFill>
            <a:schemeClr val="accent2"/>
          </a:solidFill>
          <a:latin typeface="+mn-lt"/>
        </a:defRPr>
      </a:lvl2pPr>
      <a:lvl3pPr marL="1143000" indent="-228600" algn="l" rtl="0" eaLnBrk="0" fontAlgn="base" hangingPunct="0">
        <a:spcBef>
          <a:spcPts val="600"/>
        </a:spcBef>
        <a:spcAft>
          <a:spcPts val="600"/>
        </a:spcAft>
        <a:buFont typeface="Wingdings 2" pitchFamily="18" charset="2"/>
        <a:buChar char="å"/>
        <a:defRPr sz="2000">
          <a:solidFill>
            <a:schemeClr val="accent2"/>
          </a:solidFill>
          <a:latin typeface="+mn-lt"/>
        </a:defRPr>
      </a:lvl3pPr>
      <a:lvl4pPr marL="1600200" indent="-228600" algn="l" rtl="0" eaLnBrk="0" fontAlgn="base" hangingPunct="0">
        <a:spcBef>
          <a:spcPts val="600"/>
        </a:spcBef>
        <a:spcAft>
          <a:spcPts val="600"/>
        </a:spcAft>
        <a:buChar char="–"/>
        <a:defRPr>
          <a:solidFill>
            <a:schemeClr val="accent2"/>
          </a:solidFill>
          <a:latin typeface="+mn-lt"/>
        </a:defRPr>
      </a:lvl4pPr>
      <a:lvl5pPr marL="2057400" indent="-228600" algn="l" rtl="0" eaLnBrk="0" fontAlgn="base" hangingPunct="0">
        <a:spcBef>
          <a:spcPts val="600"/>
        </a:spcBef>
        <a:spcAft>
          <a:spcPts val="60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2" name="Rectangle 4"/>
          <p:cNvSpPr>
            <a:spLocks noGrp="1" noChangeArrowheads="1"/>
          </p:cNvSpPr>
          <p:nvPr>
            <p:ph type="ctrTitle"/>
          </p:nvPr>
        </p:nvSpPr>
        <p:spPr>
          <a:xfrm>
            <a:off x="762000" y="1371600"/>
            <a:ext cx="7902575" cy="3527598"/>
          </a:xfrm>
        </p:spPr>
        <p:txBody>
          <a:bodyPr>
            <a:normAutofit/>
          </a:bodyPr>
          <a:lstStyle/>
          <a:p>
            <a:pPr algn="ctr" eaLnBrk="1" hangingPunct="1">
              <a:defRPr/>
            </a:pPr>
            <a:r>
              <a:rPr lang="en-US" sz="3000" dirty="0" smtClean="0">
                <a:solidFill>
                  <a:srgbClr val="FF0000"/>
                </a:solidFill>
              </a:rPr>
              <a:t>Electric vehicle integration into transmission system   </a:t>
            </a:r>
            <a:endParaRPr lang="en-GB" sz="3000" dirty="0" smtClean="0">
              <a:solidFill>
                <a:srgbClr val="FF0000"/>
              </a:solidFill>
            </a:endParaRPr>
          </a:p>
        </p:txBody>
      </p:sp>
      <p:sp>
        <p:nvSpPr>
          <p:cNvPr id="4" name="Rectangle 5"/>
          <p:cNvSpPr txBox="1">
            <a:spLocks noChangeArrowheads="1"/>
          </p:cNvSpPr>
          <p:nvPr/>
        </p:nvSpPr>
        <p:spPr bwMode="auto">
          <a:xfrm>
            <a:off x="4014561" y="4437112"/>
            <a:ext cx="5041900" cy="17281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r" rtl="0" eaLnBrk="0" fontAlgn="base" hangingPunct="0">
              <a:spcBef>
                <a:spcPts val="1200"/>
              </a:spcBef>
              <a:spcAft>
                <a:spcPts val="1200"/>
              </a:spcAft>
              <a:buFontTx/>
              <a:buNone/>
              <a:defRPr sz="2800" i="1">
                <a:solidFill>
                  <a:srgbClr val="CCFFFF"/>
                </a:solidFill>
                <a:latin typeface="Bookman Old Style" pitchFamily="18" charset="0"/>
                <a:ea typeface="+mn-ea"/>
                <a:cs typeface="+mn-cs"/>
              </a:defRPr>
            </a:lvl1pPr>
            <a:lvl2pPr marL="742950" indent="-285750" algn="l" rtl="0" eaLnBrk="0" fontAlgn="base" hangingPunct="0">
              <a:spcBef>
                <a:spcPts val="600"/>
              </a:spcBef>
              <a:spcAft>
                <a:spcPts val="600"/>
              </a:spcAft>
              <a:buClr>
                <a:schemeClr val="accent2"/>
              </a:buClr>
              <a:buSzPct val="75000"/>
              <a:buFont typeface="Wingdings 2" pitchFamily="18" charset="2"/>
              <a:buChar char="æ"/>
              <a:defRPr sz="2400">
                <a:solidFill>
                  <a:schemeClr val="accent2"/>
                </a:solidFill>
                <a:latin typeface="+mn-lt"/>
              </a:defRPr>
            </a:lvl2pPr>
            <a:lvl3pPr marL="1143000" indent="-228600" algn="l" rtl="0" eaLnBrk="0" fontAlgn="base" hangingPunct="0">
              <a:spcBef>
                <a:spcPts val="600"/>
              </a:spcBef>
              <a:spcAft>
                <a:spcPts val="600"/>
              </a:spcAft>
              <a:buFont typeface="Wingdings 2" pitchFamily="18" charset="2"/>
              <a:buChar char="å"/>
              <a:defRPr sz="2000">
                <a:solidFill>
                  <a:schemeClr val="accent2"/>
                </a:solidFill>
                <a:latin typeface="+mn-lt"/>
              </a:defRPr>
            </a:lvl3pPr>
            <a:lvl4pPr marL="1600200" indent="-228600" algn="l" rtl="0" eaLnBrk="0" fontAlgn="base" hangingPunct="0">
              <a:spcBef>
                <a:spcPts val="600"/>
              </a:spcBef>
              <a:spcAft>
                <a:spcPts val="600"/>
              </a:spcAft>
              <a:buChar char="–"/>
              <a:defRPr>
                <a:solidFill>
                  <a:schemeClr val="accent2"/>
                </a:solidFill>
                <a:latin typeface="+mn-lt"/>
              </a:defRPr>
            </a:lvl4pPr>
            <a:lvl5pPr marL="2057400" indent="-228600" algn="l" rtl="0" eaLnBrk="0" fontAlgn="base" hangingPunct="0">
              <a:spcBef>
                <a:spcPts val="600"/>
              </a:spcBef>
              <a:spcAft>
                <a:spcPts val="600"/>
              </a:spcAft>
              <a:buChar char="»"/>
              <a:defRPr>
                <a:solidFill>
                  <a:schemeClr val="accent2"/>
                </a:solidFill>
                <a:latin typeface="+mn-lt"/>
              </a:defRPr>
            </a:lvl5pPr>
            <a:lvl6pPr marL="2514600" indent="-228600" algn="l" rtl="0" fontAlgn="base">
              <a:spcBef>
                <a:spcPct val="20000"/>
              </a:spcBef>
              <a:spcAft>
                <a:spcPct val="0"/>
              </a:spcAft>
              <a:buChar char="»"/>
              <a:defRPr>
                <a:solidFill>
                  <a:schemeClr val="accent2"/>
                </a:solidFill>
                <a:latin typeface="+mn-lt"/>
              </a:defRPr>
            </a:lvl6pPr>
            <a:lvl7pPr marL="2971800" indent="-228600" algn="l" rtl="0" fontAlgn="base">
              <a:spcBef>
                <a:spcPct val="20000"/>
              </a:spcBef>
              <a:spcAft>
                <a:spcPct val="0"/>
              </a:spcAft>
              <a:buChar char="»"/>
              <a:defRPr>
                <a:solidFill>
                  <a:schemeClr val="accent2"/>
                </a:solidFill>
                <a:latin typeface="+mn-lt"/>
              </a:defRPr>
            </a:lvl7pPr>
            <a:lvl8pPr marL="3429000" indent="-228600" algn="l" rtl="0" fontAlgn="base">
              <a:spcBef>
                <a:spcPct val="20000"/>
              </a:spcBef>
              <a:spcAft>
                <a:spcPct val="0"/>
              </a:spcAft>
              <a:buChar char="»"/>
              <a:defRPr>
                <a:solidFill>
                  <a:schemeClr val="accent2"/>
                </a:solidFill>
                <a:latin typeface="+mn-lt"/>
              </a:defRPr>
            </a:lvl8pPr>
            <a:lvl9pPr marL="3886200" indent="-228600" algn="l" rtl="0" fontAlgn="base">
              <a:spcBef>
                <a:spcPct val="20000"/>
              </a:spcBef>
              <a:spcAft>
                <a:spcPct val="0"/>
              </a:spcAft>
              <a:buChar char="»"/>
              <a:defRPr>
                <a:solidFill>
                  <a:schemeClr val="accent2"/>
                </a:solidFill>
                <a:latin typeface="+mn-lt"/>
              </a:defRPr>
            </a:lvl9pPr>
          </a:lstStyle>
          <a:p>
            <a:pPr eaLnBrk="1" hangingPunct="1">
              <a:lnSpc>
                <a:spcPct val="120000"/>
              </a:lnSpc>
              <a:spcBef>
                <a:spcPts val="0"/>
              </a:spcBef>
              <a:spcAft>
                <a:spcPts val="0"/>
              </a:spcAft>
            </a:pPr>
            <a:endParaRPr lang="en-US" sz="1050" i="0" kern="0" dirty="0" smtClean="0">
              <a:latin typeface="+mn-lt"/>
            </a:endParaRPr>
          </a:p>
          <a:p>
            <a:pPr eaLnBrk="1" hangingPunct="1">
              <a:lnSpc>
                <a:spcPct val="120000"/>
              </a:lnSpc>
              <a:spcBef>
                <a:spcPts val="0"/>
              </a:spcBef>
              <a:spcAft>
                <a:spcPts val="0"/>
              </a:spcAft>
            </a:pPr>
            <a:r>
              <a:rPr lang="en-GB" sz="1200" i="0" kern="0" dirty="0" err="1" smtClean="0">
                <a:latin typeface="+mn-lt"/>
              </a:rPr>
              <a:t>Branka</a:t>
            </a:r>
            <a:r>
              <a:rPr lang="en-GB" sz="1200" i="0" kern="0" dirty="0" smtClean="0">
                <a:latin typeface="+mn-lt"/>
              </a:rPr>
              <a:t> </a:t>
            </a:r>
            <a:r>
              <a:rPr lang="en-GB" sz="1200" i="0" kern="0" dirty="0" err="1" smtClean="0">
                <a:latin typeface="+mn-lt"/>
              </a:rPr>
              <a:t>Vasikj</a:t>
            </a:r>
            <a:endParaRPr lang="en-GB" sz="1200" i="0" kern="0" dirty="0">
              <a:latin typeface="+mn-lt"/>
            </a:endParaRPr>
          </a:p>
          <a:p>
            <a:pPr eaLnBrk="1" hangingPunct="1">
              <a:lnSpc>
                <a:spcPct val="120000"/>
              </a:lnSpc>
              <a:spcBef>
                <a:spcPts val="0"/>
              </a:spcBef>
              <a:spcAft>
                <a:spcPts val="0"/>
              </a:spcAft>
            </a:pPr>
            <a:r>
              <a:rPr lang="en-GB" sz="1200" i="0" kern="0" dirty="0" smtClean="0">
                <a:latin typeface="+mn-lt"/>
              </a:rPr>
              <a:t>Sinisha Spasov</a:t>
            </a:r>
          </a:p>
        </p:txBody>
      </p:sp>
      <p:sp>
        <p:nvSpPr>
          <p:cNvPr id="3075" name="Rectangle 5"/>
          <p:cNvSpPr>
            <a:spLocks noGrp="1" noChangeArrowheads="1"/>
          </p:cNvSpPr>
          <p:nvPr>
            <p:ph type="subTitle" idx="1"/>
          </p:nvPr>
        </p:nvSpPr>
        <p:spPr/>
        <p:txBody>
          <a:bodyPr/>
          <a:lstStyle/>
          <a:p>
            <a:pPr eaLnBrk="1" hangingPunct="1"/>
            <a:endParaRPr lang="en-GB" i="0" dirty="0" smtClean="0">
              <a:latin typeface="+mn-lt"/>
            </a:endParaRP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 vehicles </a:t>
            </a:r>
            <a:r>
              <a:rPr lang="en-US" smtClean="0"/>
              <a:t>in future</a:t>
            </a:r>
            <a:endParaRPr lang="en-US"/>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smtClean="0"/>
              <a:t>Fast charging stations will consume more energy at the same </a:t>
            </a:r>
            <a:r>
              <a:rPr lang="en-US" dirty="0" smtClean="0"/>
              <a:t>time.</a:t>
            </a:r>
            <a:endParaRPr lang="en-US" dirty="0" smtClean="0"/>
          </a:p>
          <a:p>
            <a:pPr>
              <a:buFont typeface="Arial" panose="020B0604020202020204" pitchFamily="34" charset="0"/>
              <a:buChar char="•"/>
            </a:pPr>
            <a:r>
              <a:rPr lang="en-US" dirty="0" smtClean="0"/>
              <a:t>To achieve </a:t>
            </a:r>
            <a:r>
              <a:rPr lang="en-US" dirty="0" err="1" smtClean="0"/>
              <a:t>SoC</a:t>
            </a:r>
            <a:r>
              <a:rPr lang="en-US" dirty="0" smtClean="0"/>
              <a:t> of 80% for 30 minutes, the EV will have to consume 50kW which is double the amount of todays gas stations.</a:t>
            </a:r>
          </a:p>
          <a:p>
            <a:pPr marL="0" indent="0">
              <a:buNone/>
            </a:pP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10</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191000"/>
            <a:ext cx="6221945"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0020902"/>
      </p:ext>
    </p:extLst>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br>
              <a:rPr lang="en-US" dirty="0" smtClean="0"/>
            </a:br>
            <a:r>
              <a:rPr lang="mk-MK" dirty="0" smtClean="0"/>
              <a:t>Ви благодарам!</a:t>
            </a:r>
            <a:endParaRPr lang="en-US" dirty="0"/>
          </a:p>
        </p:txBody>
      </p:sp>
      <p:sp>
        <p:nvSpPr>
          <p:cNvPr id="6" name="Subtitle 5"/>
          <p:cNvSpPr>
            <a:spLocks noGrp="1"/>
          </p:cNvSpPr>
          <p:nvPr>
            <p:ph type="subTitle" idx="1"/>
          </p:nvPr>
        </p:nvSpPr>
        <p:spPr>
          <a:xfrm>
            <a:off x="3851275" y="0"/>
            <a:ext cx="5041900" cy="1052736"/>
          </a:xfrm>
        </p:spPr>
        <p:txBody>
          <a:bodyPr>
            <a:normAutofit/>
          </a:bodyPr>
          <a:lstStyle/>
          <a:p>
            <a:r>
              <a:rPr lang="en-US" i="0" dirty="0" smtClean="0"/>
              <a:t>www.mepso.com.mk</a:t>
            </a:r>
            <a:endParaRPr lang="en-US" i="0" dirty="0"/>
          </a:p>
        </p:txBody>
      </p:sp>
      <p:sp>
        <p:nvSpPr>
          <p:cNvPr id="4" name="Slide Number Placeholder 3"/>
          <p:cNvSpPr>
            <a:spLocks noGrp="1"/>
          </p:cNvSpPr>
          <p:nvPr>
            <p:ph type="sldNum" sz="quarter" idx="12"/>
          </p:nvPr>
        </p:nvSpPr>
        <p:spPr/>
        <p:txBody>
          <a:bodyPr/>
          <a:lstStyle/>
          <a:p>
            <a:pPr>
              <a:defRPr/>
            </a:pPr>
            <a:fld id="{A527FBEB-6C5B-49DB-A234-6055C0C28F72}" type="slidenum">
              <a:rPr lang="en-US" smtClean="0"/>
              <a:pPr>
                <a:defRPr/>
              </a:pPr>
              <a:t>11</a:t>
            </a:fld>
            <a:endParaRPr lang="en-US"/>
          </a:p>
        </p:txBody>
      </p:sp>
    </p:spTree>
    <p:extLst>
      <p:ext uri="{BB962C8B-B14F-4D97-AF65-F5344CB8AC3E}">
        <p14:creationId xmlns:p14="http://schemas.microsoft.com/office/powerpoint/2010/main" val="3560479279"/>
      </p:ext>
    </p:extLst>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Power system challenges </a:t>
            </a:r>
            <a:endParaRPr lang="en-US" dirty="0"/>
          </a:p>
        </p:txBody>
      </p:sp>
      <p:sp>
        <p:nvSpPr>
          <p:cNvPr id="3" name="Content Placeholder 2"/>
          <p:cNvSpPr>
            <a:spLocks noGrp="1"/>
          </p:cNvSpPr>
          <p:nvPr>
            <p:ph idx="1"/>
          </p:nvPr>
        </p:nvSpPr>
        <p:spPr>
          <a:xfrm>
            <a:off x="76200" y="1295400"/>
            <a:ext cx="7560393" cy="4641850"/>
          </a:xfrm>
        </p:spPr>
        <p:txBody>
          <a:bodyPr>
            <a:normAutofit fontScale="77500" lnSpcReduction="20000"/>
          </a:bodyPr>
          <a:lstStyle/>
          <a:p>
            <a:pPr>
              <a:lnSpc>
                <a:spcPct val="90000"/>
              </a:lnSpc>
              <a:buFont typeface="Arial" panose="020B0604020202020204" pitchFamily="34" charset="0"/>
              <a:buChar char="•"/>
            </a:pPr>
            <a:r>
              <a:rPr lang="en-US" altLang="en-US" dirty="0"/>
              <a:t>The world’s electricity systems face a number of challenges, including </a:t>
            </a:r>
            <a:endParaRPr lang="en-US" altLang="en-US" dirty="0" smtClean="0"/>
          </a:p>
          <a:p>
            <a:pPr lvl="1">
              <a:lnSpc>
                <a:spcPct val="90000"/>
              </a:lnSpc>
              <a:buFont typeface="Arial" panose="020B0604020202020204" pitchFamily="34" charset="0"/>
              <a:buChar char="•"/>
            </a:pPr>
            <a:r>
              <a:rPr lang="en-US" altLang="en-US" dirty="0" smtClean="0"/>
              <a:t>ageing </a:t>
            </a:r>
            <a:r>
              <a:rPr lang="en-US" altLang="en-US" dirty="0"/>
              <a:t>infrastructure, </a:t>
            </a:r>
            <a:endParaRPr lang="en-US" altLang="en-US" dirty="0" smtClean="0"/>
          </a:p>
          <a:p>
            <a:pPr lvl="1">
              <a:lnSpc>
                <a:spcPct val="90000"/>
              </a:lnSpc>
              <a:buFont typeface="Arial" panose="020B0604020202020204" pitchFamily="34" charset="0"/>
              <a:buChar char="•"/>
            </a:pPr>
            <a:r>
              <a:rPr lang="en-US" altLang="en-US" dirty="0" smtClean="0"/>
              <a:t>continued </a:t>
            </a:r>
            <a:r>
              <a:rPr lang="en-US" altLang="en-US" dirty="0"/>
              <a:t>growth in </a:t>
            </a:r>
            <a:r>
              <a:rPr lang="en-US" altLang="en-US" dirty="0" smtClean="0"/>
              <a:t>demand,</a:t>
            </a:r>
          </a:p>
          <a:p>
            <a:pPr lvl="1">
              <a:lnSpc>
                <a:spcPct val="90000"/>
              </a:lnSpc>
              <a:buFont typeface="Arial" panose="020B0604020202020204" pitchFamily="34" charset="0"/>
              <a:buChar char="•"/>
            </a:pPr>
            <a:r>
              <a:rPr lang="en-US" altLang="en-US" dirty="0"/>
              <a:t>i</a:t>
            </a:r>
            <a:r>
              <a:rPr lang="en-US" altLang="en-US" dirty="0" smtClean="0"/>
              <a:t>ntegration of renewable </a:t>
            </a:r>
            <a:r>
              <a:rPr lang="en-US" altLang="en-US" dirty="0"/>
              <a:t>energy sources and </a:t>
            </a:r>
            <a:endParaRPr lang="en-US" altLang="en-US" dirty="0" smtClean="0"/>
          </a:p>
          <a:p>
            <a:pPr lvl="1">
              <a:lnSpc>
                <a:spcPct val="90000"/>
              </a:lnSpc>
              <a:buFont typeface="Arial" panose="020B0604020202020204" pitchFamily="34" charset="0"/>
              <a:buChar char="•"/>
            </a:pPr>
            <a:r>
              <a:rPr lang="en-US" altLang="en-US" dirty="0" smtClean="0"/>
              <a:t>electric vehicles.</a:t>
            </a:r>
          </a:p>
          <a:p>
            <a:pPr>
              <a:lnSpc>
                <a:spcPct val="90000"/>
              </a:lnSpc>
              <a:buFont typeface="Arial" panose="020B0604020202020204" pitchFamily="34" charset="0"/>
              <a:buChar char="•"/>
            </a:pPr>
            <a:r>
              <a:rPr lang="en-US" dirty="0" smtClean="0"/>
              <a:t>A growing adoption of electrical mobility would coincide with other trends that put higher requirements on the network and power system, such as the increasing share of renewables and distributed generation, as well as demands for increasing energy efficiency. </a:t>
            </a:r>
          </a:p>
          <a:p>
            <a:pPr>
              <a:buFont typeface="Arial" panose="020B0604020202020204" pitchFamily="34" charset="0"/>
              <a:buChar char="•"/>
            </a:pPr>
            <a:r>
              <a:rPr lang="en-US" dirty="0" smtClean="0"/>
              <a:t>Together </a:t>
            </a:r>
            <a:r>
              <a:rPr lang="en-US" dirty="0"/>
              <a:t>these trends </a:t>
            </a:r>
            <a:r>
              <a:rPr lang="en-US" dirty="0" smtClean="0"/>
              <a:t>will </a:t>
            </a:r>
            <a:r>
              <a:rPr lang="en-US" dirty="0"/>
              <a:t>drive the transition from traditional to smarter </a:t>
            </a:r>
            <a:r>
              <a:rPr lang="en-US" dirty="0" smtClean="0"/>
              <a:t>grids.</a:t>
            </a:r>
            <a:endParaRPr lang="en-US" dirty="0"/>
          </a:p>
          <a:p>
            <a:pPr>
              <a:lnSpc>
                <a:spcPct val="90000"/>
              </a:lnSpc>
            </a:pPr>
            <a:endParaRPr lang="en-US"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2</a:t>
            </a:fld>
            <a:endParaRPr lang="en-US"/>
          </a:p>
        </p:txBody>
      </p:sp>
    </p:spTree>
    <p:extLst>
      <p:ext uri="{BB962C8B-B14F-4D97-AF65-F5344CB8AC3E}">
        <p14:creationId xmlns:p14="http://schemas.microsoft.com/office/powerpoint/2010/main" val="1663486225"/>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anka\Documents\Electric-Vehic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828390"/>
            <a:ext cx="4038600" cy="202961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Impact of </a:t>
            </a:r>
            <a:r>
              <a:rPr lang="en-US" dirty="0" smtClean="0"/>
              <a:t>the electric </a:t>
            </a:r>
            <a:r>
              <a:rPr lang="en-US" dirty="0"/>
              <a:t>vehicles on the transmission </a:t>
            </a:r>
            <a:r>
              <a:rPr lang="en-US" dirty="0" smtClean="0"/>
              <a:t>network</a:t>
            </a:r>
            <a:endParaRPr lang="mk-MK" dirty="0"/>
          </a:p>
        </p:txBody>
      </p:sp>
      <p:sp>
        <p:nvSpPr>
          <p:cNvPr id="3" name="Content Placeholder 2"/>
          <p:cNvSpPr>
            <a:spLocks noGrp="1"/>
          </p:cNvSpPr>
          <p:nvPr>
            <p:ph idx="1"/>
          </p:nvPr>
        </p:nvSpPr>
        <p:spPr>
          <a:xfrm>
            <a:off x="0" y="1371600"/>
            <a:ext cx="7560393" cy="5181600"/>
          </a:xfrm>
        </p:spPr>
        <p:txBody>
          <a:bodyPr>
            <a:normAutofit/>
          </a:bodyPr>
          <a:lstStyle/>
          <a:p>
            <a:pPr>
              <a:buFont typeface="Arial" panose="020B0604020202020204" pitchFamily="34" charset="0"/>
              <a:buChar char="•"/>
            </a:pPr>
            <a:r>
              <a:rPr lang="en-US" sz="2000" dirty="0" smtClean="0"/>
              <a:t>In low </a:t>
            </a:r>
            <a:r>
              <a:rPr lang="en-US" sz="2000" dirty="0"/>
              <a:t>load (</a:t>
            </a:r>
            <a:r>
              <a:rPr lang="en-US" sz="2000" dirty="0" smtClean="0"/>
              <a:t>night) EVs have </a:t>
            </a:r>
            <a:r>
              <a:rPr lang="en-US" sz="2000" dirty="0"/>
              <a:t>beneficial influence </a:t>
            </a:r>
            <a:r>
              <a:rPr lang="en-US" sz="2000" dirty="0" smtClean="0"/>
              <a:t>because they use the excess </a:t>
            </a:r>
            <a:r>
              <a:rPr lang="en-US" sz="2000" dirty="0"/>
              <a:t>energy from thermal power </a:t>
            </a:r>
            <a:r>
              <a:rPr lang="en-US" sz="2000" dirty="0" smtClean="0"/>
              <a:t>plants</a:t>
            </a:r>
          </a:p>
          <a:p>
            <a:pPr>
              <a:buFont typeface="Arial" panose="020B0604020202020204" pitchFamily="34" charset="0"/>
              <a:buChar char="•"/>
            </a:pPr>
            <a:r>
              <a:rPr lang="en-US" sz="2000" dirty="0"/>
              <a:t>Optimal charging reduces operating costs for power system </a:t>
            </a:r>
            <a:r>
              <a:rPr lang="en-US" sz="2000" dirty="0" smtClean="0"/>
              <a:t>management: </a:t>
            </a:r>
            <a:endParaRPr lang="en-US" sz="2000" dirty="0"/>
          </a:p>
          <a:p>
            <a:pPr lvl="1">
              <a:buFont typeface="Arial" panose="020B0604020202020204" pitchFamily="34" charset="0"/>
              <a:buChar char="•"/>
            </a:pPr>
            <a:r>
              <a:rPr lang="en-US" sz="2000" dirty="0"/>
              <a:t>Improved </a:t>
            </a:r>
            <a:r>
              <a:rPr lang="en-US" sz="2000" dirty="0" smtClean="0"/>
              <a:t>ability of </a:t>
            </a:r>
            <a:r>
              <a:rPr lang="en-US" sz="2000" dirty="0"/>
              <a:t>the system to absorb energy from RES</a:t>
            </a:r>
          </a:p>
          <a:p>
            <a:pPr lvl="1">
              <a:buFont typeface="Arial" panose="020B0604020202020204" pitchFamily="34" charset="0"/>
              <a:buChar char="•"/>
            </a:pPr>
            <a:r>
              <a:rPr lang="en-US" sz="2000" dirty="0"/>
              <a:t>Lower usage of expensive power during the peak demand</a:t>
            </a:r>
          </a:p>
          <a:p>
            <a:pPr lvl="1">
              <a:buFont typeface="Arial" panose="020B0604020202020204" pitchFamily="34" charset="0"/>
              <a:buChar char="•"/>
            </a:pPr>
            <a:r>
              <a:rPr lang="en-US" sz="2000" dirty="0"/>
              <a:t>Opportunity </a:t>
            </a:r>
            <a:r>
              <a:rPr lang="en-US" sz="2000" dirty="0" smtClean="0"/>
              <a:t>for EVs </a:t>
            </a:r>
            <a:r>
              <a:rPr lang="en-US" sz="2000" dirty="0" smtClean="0"/>
              <a:t>to provide ancillary services </a:t>
            </a:r>
          </a:p>
          <a:p>
            <a:pPr lvl="1">
              <a:buFont typeface="Arial" panose="020B0604020202020204" pitchFamily="34" charset="0"/>
              <a:buChar char="•"/>
            </a:pPr>
            <a:r>
              <a:rPr lang="en-US" sz="2000" dirty="0" smtClean="0"/>
              <a:t>Reduced </a:t>
            </a:r>
            <a:r>
              <a:rPr lang="en-US" sz="2000" dirty="0"/>
              <a:t>gas emissions </a:t>
            </a:r>
            <a:r>
              <a:rPr lang="en-US" sz="2000" dirty="0" smtClean="0"/>
              <a:t>and related costs</a:t>
            </a:r>
            <a:endParaRPr lang="en-US"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3</a:t>
            </a:fld>
            <a:endParaRPr lang="en-US"/>
          </a:p>
        </p:txBody>
      </p:sp>
    </p:spTree>
    <p:extLst>
      <p:ext uri="{BB962C8B-B14F-4D97-AF65-F5344CB8AC3E}">
        <p14:creationId xmlns:p14="http://schemas.microsoft.com/office/powerpoint/2010/main" val="990852351"/>
      </p:ext>
    </p:extLst>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Branka\Documents\green-leaf-car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114800"/>
            <a:ext cx="4724400" cy="27952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smtClean="0"/>
              <a:t>Electric vehicles as consumers and suppliers of electricity</a:t>
            </a:r>
            <a:endParaRPr lang="mk-MK" dirty="0"/>
          </a:p>
        </p:txBody>
      </p:sp>
      <p:sp>
        <p:nvSpPr>
          <p:cNvPr id="3" name="Content Placeholder 2"/>
          <p:cNvSpPr>
            <a:spLocks noGrp="1"/>
          </p:cNvSpPr>
          <p:nvPr>
            <p:ph idx="1"/>
          </p:nvPr>
        </p:nvSpPr>
        <p:spPr>
          <a:xfrm>
            <a:off x="152400" y="1371600"/>
            <a:ext cx="7560393" cy="4565650"/>
          </a:xfrm>
        </p:spPr>
        <p:txBody>
          <a:bodyPr>
            <a:normAutofit/>
          </a:bodyPr>
          <a:lstStyle/>
          <a:p>
            <a:pPr>
              <a:buFont typeface="Arial" panose="020B0604020202020204" pitchFamily="34" charset="0"/>
              <a:buChar char="•"/>
            </a:pPr>
            <a:r>
              <a:rPr lang="en-US" sz="2400" dirty="0"/>
              <a:t>T</a:t>
            </a:r>
            <a:r>
              <a:rPr lang="en-US" sz="2400" dirty="0" smtClean="0"/>
              <a:t>wo-way </a:t>
            </a:r>
            <a:r>
              <a:rPr lang="en-US" sz="2400" dirty="0"/>
              <a:t>flow of </a:t>
            </a:r>
            <a:r>
              <a:rPr lang="en-US" sz="2400" dirty="0" smtClean="0"/>
              <a:t>energy</a:t>
            </a:r>
          </a:p>
          <a:p>
            <a:pPr>
              <a:buFont typeface="Arial" panose="020B0604020202020204" pitchFamily="34" charset="0"/>
              <a:buChar char="•"/>
            </a:pPr>
            <a:r>
              <a:rPr lang="en-US" sz="2400" dirty="0" smtClean="0"/>
              <a:t>Increased grid capacity</a:t>
            </a:r>
          </a:p>
          <a:p>
            <a:pPr>
              <a:buFont typeface="Arial" panose="020B0604020202020204" pitchFamily="34" charset="0"/>
              <a:buChar char="•"/>
            </a:pPr>
            <a:r>
              <a:rPr lang="en-US" sz="2400" dirty="0" smtClean="0"/>
              <a:t>Improved reliability of the system</a:t>
            </a:r>
          </a:p>
          <a:p>
            <a:pPr>
              <a:buFont typeface="Arial" panose="020B0604020202020204" pitchFamily="34" charset="0"/>
              <a:buChar char="•"/>
            </a:pPr>
            <a:r>
              <a:rPr lang="en-US" sz="2400" dirty="0" smtClean="0"/>
              <a:t>Facilitating power system management</a:t>
            </a:r>
          </a:p>
          <a:p>
            <a:pPr>
              <a:buFont typeface="Arial" panose="020B0604020202020204" pitchFamily="34" charset="0"/>
              <a:buChar char="•"/>
            </a:pPr>
            <a:r>
              <a:rPr lang="en-US" sz="2400" dirty="0" smtClean="0"/>
              <a:t>On long term scale, EVs’ future role in the grid would be </a:t>
            </a:r>
            <a:r>
              <a:rPr lang="en-US" sz="2400" dirty="0"/>
              <a:t>load-shifting and supplying power (Vehicle to Grid (V2G</a:t>
            </a:r>
            <a:r>
              <a:rPr lang="en-US" sz="2400" dirty="0" smtClean="0"/>
              <a:t>))	</a:t>
            </a:r>
          </a:p>
          <a:p>
            <a:pPr>
              <a:buFont typeface="Arial" panose="020B0604020202020204" pitchFamily="34" charset="0"/>
              <a:buChar char="•"/>
            </a:pPr>
            <a:endParaRPr lang="en-US" dirty="0" smtClean="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4</a:t>
            </a:fld>
            <a:endParaRPr lang="en-US"/>
          </a:p>
        </p:txBody>
      </p:sp>
    </p:spTree>
    <p:extLst>
      <p:ext uri="{BB962C8B-B14F-4D97-AF65-F5344CB8AC3E}">
        <p14:creationId xmlns:p14="http://schemas.microsoft.com/office/powerpoint/2010/main" val="1340892553"/>
      </p:ext>
    </p:extLst>
  </p:cSld>
  <p:clrMapOvr>
    <a:masterClrMapping/>
  </p:clrMapOvr>
  <p:transition spd="slow">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of Charge</a:t>
            </a:r>
          </a:p>
        </p:txBody>
      </p:sp>
      <p:sp>
        <p:nvSpPr>
          <p:cNvPr id="3" name="Content Placeholder 2"/>
          <p:cNvSpPr>
            <a:spLocks noGrp="1"/>
          </p:cNvSpPr>
          <p:nvPr>
            <p:ph idx="1"/>
          </p:nvPr>
        </p:nvSpPr>
        <p:spPr>
          <a:xfrm>
            <a:off x="0" y="1219200"/>
            <a:ext cx="7772400" cy="3124200"/>
          </a:xfrm>
        </p:spPr>
        <p:txBody>
          <a:bodyPr>
            <a:normAutofit fontScale="92500" lnSpcReduction="20000"/>
          </a:bodyPr>
          <a:lstStyle/>
          <a:p>
            <a:pPr>
              <a:buFont typeface="Arial" panose="020B0604020202020204" pitchFamily="34" charset="0"/>
              <a:buChar char="•"/>
            </a:pPr>
            <a:r>
              <a:rPr lang="en-US" sz="2400" dirty="0" smtClean="0"/>
              <a:t>The </a:t>
            </a:r>
            <a:r>
              <a:rPr lang="en-US" sz="2400" dirty="0"/>
              <a:t>electric vehicles relocate depending on the battery capacity (State of </a:t>
            </a:r>
            <a:r>
              <a:rPr lang="en-US" sz="2400" dirty="0" smtClean="0"/>
              <a:t>Charge - </a:t>
            </a:r>
            <a:r>
              <a:rPr lang="en-US" sz="2400" dirty="0" err="1" smtClean="0"/>
              <a:t>SoC</a:t>
            </a:r>
            <a:r>
              <a:rPr lang="en-US" sz="2400" dirty="0" smtClean="0"/>
              <a:t>). </a:t>
            </a:r>
            <a:r>
              <a:rPr lang="en-US" sz="2400" dirty="0"/>
              <a:t>Varies in the range of 0 when the battery is fully discharged to 1 when the battery is fully charged, a 0-100%.</a:t>
            </a:r>
            <a:r>
              <a:rPr lang="en-US" dirty="0"/>
              <a:t>	</a:t>
            </a:r>
            <a:endParaRPr lang="en-US" dirty="0" smtClean="0"/>
          </a:p>
          <a:p>
            <a:pPr>
              <a:buFont typeface="Arial" panose="020B0604020202020204" pitchFamily="34" charset="0"/>
              <a:buChar char="•"/>
            </a:pPr>
            <a:r>
              <a:rPr lang="en-US" sz="2400" dirty="0" smtClean="0"/>
              <a:t>When </a:t>
            </a:r>
            <a:r>
              <a:rPr lang="en-US" sz="2400" dirty="0" err="1" smtClean="0"/>
              <a:t>SoC</a:t>
            </a:r>
            <a:r>
              <a:rPr lang="en-US" sz="2400" dirty="0"/>
              <a:t> </a:t>
            </a:r>
            <a:r>
              <a:rPr lang="en-US" sz="2400" dirty="0" smtClean="0"/>
              <a:t>is below </a:t>
            </a:r>
            <a:r>
              <a:rPr lang="en-US" sz="2400" dirty="0"/>
              <a:t>60</a:t>
            </a:r>
            <a:r>
              <a:rPr lang="en-US" sz="2400" dirty="0" smtClean="0"/>
              <a:t>% - storing energy </a:t>
            </a:r>
          </a:p>
          <a:p>
            <a:pPr>
              <a:buFont typeface="Arial" panose="020B0604020202020204" pitchFamily="34" charset="0"/>
              <a:buChar char="•"/>
            </a:pPr>
            <a:r>
              <a:rPr lang="en-US" sz="2400" dirty="0"/>
              <a:t>When </a:t>
            </a:r>
            <a:r>
              <a:rPr lang="en-US" sz="2400" dirty="0" err="1"/>
              <a:t>SoC</a:t>
            </a:r>
            <a:r>
              <a:rPr lang="en-US" sz="2400" dirty="0"/>
              <a:t> is </a:t>
            </a:r>
            <a:r>
              <a:rPr lang="en-US" sz="2400" dirty="0" smtClean="0"/>
              <a:t>from </a:t>
            </a:r>
            <a:r>
              <a:rPr lang="en-US" sz="2400" dirty="0"/>
              <a:t>60</a:t>
            </a:r>
            <a:r>
              <a:rPr lang="en-US" sz="2400" dirty="0" smtClean="0"/>
              <a:t>% - 85% - storing and giving energy</a:t>
            </a:r>
          </a:p>
          <a:p>
            <a:pPr>
              <a:buFont typeface="Arial" panose="020B0604020202020204" pitchFamily="34" charset="0"/>
              <a:buChar char="•"/>
            </a:pPr>
            <a:r>
              <a:rPr lang="en-US" sz="2400" dirty="0" smtClean="0"/>
              <a:t>When </a:t>
            </a:r>
            <a:r>
              <a:rPr lang="en-US" sz="2400" dirty="0" err="1"/>
              <a:t>SoC</a:t>
            </a:r>
            <a:r>
              <a:rPr lang="en-US" sz="2400" dirty="0"/>
              <a:t> is </a:t>
            </a:r>
            <a:r>
              <a:rPr lang="en-US" sz="2400" dirty="0" smtClean="0"/>
              <a:t>above 80-85% - giving energy</a:t>
            </a:r>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5</a:t>
            </a:fld>
            <a:endParaRPr lang="en-US"/>
          </a:p>
        </p:txBody>
      </p:sp>
      <p:pic>
        <p:nvPicPr>
          <p:cNvPr id="5" name="Picture 4" descr="C:\Users\User\Desktop\image7_w.jpg"/>
          <p:cNvPicPr/>
          <p:nvPr/>
        </p:nvPicPr>
        <p:blipFill>
          <a:blip r:embed="rId2" cstate="print"/>
          <a:srcRect/>
          <a:stretch>
            <a:fillRect/>
          </a:stretch>
        </p:blipFill>
        <p:spPr bwMode="auto">
          <a:xfrm>
            <a:off x="1981200" y="4343399"/>
            <a:ext cx="3962400" cy="2314983"/>
          </a:xfrm>
          <a:prstGeom prst="rect">
            <a:avLst/>
          </a:prstGeom>
          <a:noFill/>
          <a:ln w="9525">
            <a:noFill/>
            <a:miter lim="800000"/>
            <a:headEnd/>
            <a:tailEnd/>
          </a:ln>
        </p:spPr>
      </p:pic>
    </p:spTree>
    <p:extLst>
      <p:ext uri="{BB962C8B-B14F-4D97-AF65-F5344CB8AC3E}">
        <p14:creationId xmlns:p14="http://schemas.microsoft.com/office/powerpoint/2010/main" val="472252385"/>
      </p:ext>
    </p:extLst>
  </p:cSld>
  <p:clrMapOvr>
    <a:masterClrMapping/>
  </p:clrMapOvr>
  <p:transition spd="slow">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Branka\Documents\green-car-insuranc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005659"/>
            <a:ext cx="5416088" cy="28302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Grouping of electric vehicles</a:t>
            </a:r>
          </a:p>
        </p:txBody>
      </p:sp>
      <p:sp>
        <p:nvSpPr>
          <p:cNvPr id="3" name="Content Placeholder 2"/>
          <p:cNvSpPr>
            <a:spLocks noGrp="1"/>
          </p:cNvSpPr>
          <p:nvPr>
            <p:ph idx="1"/>
          </p:nvPr>
        </p:nvSpPr>
        <p:spPr>
          <a:xfrm>
            <a:off x="16933" y="1143000"/>
            <a:ext cx="7560393" cy="4565650"/>
          </a:xfrm>
        </p:spPr>
        <p:txBody>
          <a:bodyPr>
            <a:noAutofit/>
          </a:bodyPr>
          <a:lstStyle/>
          <a:p>
            <a:pPr>
              <a:buFont typeface="Arial" panose="020B0604020202020204" pitchFamily="34" charset="0"/>
              <a:buChar char="•"/>
            </a:pPr>
            <a:r>
              <a:rPr lang="en-US" sz="2400" dirty="0" smtClean="0"/>
              <a:t>Grouped </a:t>
            </a:r>
            <a:r>
              <a:rPr lang="en-US" sz="2400" dirty="0"/>
              <a:t>EVs behave like a large generator or a storage </a:t>
            </a:r>
            <a:r>
              <a:rPr lang="en-US" sz="2400" dirty="0" smtClean="0"/>
              <a:t>device.</a:t>
            </a:r>
          </a:p>
          <a:p>
            <a:pPr>
              <a:buFont typeface="Arial" panose="020B0604020202020204" pitchFamily="34" charset="0"/>
              <a:buChar char="•"/>
            </a:pPr>
            <a:r>
              <a:rPr lang="en-US" sz="2400" dirty="0" smtClean="0"/>
              <a:t>An </a:t>
            </a:r>
            <a:r>
              <a:rPr lang="en-US" sz="2400" dirty="0"/>
              <a:t>aggregator </a:t>
            </a:r>
            <a:r>
              <a:rPr lang="en-US" sz="2400" dirty="0" smtClean="0"/>
              <a:t>will </a:t>
            </a:r>
            <a:r>
              <a:rPr lang="en-US" sz="2400" dirty="0"/>
              <a:t>group the electric vehicles so that they </a:t>
            </a:r>
            <a:r>
              <a:rPr lang="en-US" sz="2400" dirty="0" smtClean="0"/>
              <a:t>will have </a:t>
            </a:r>
            <a:r>
              <a:rPr lang="en-US" sz="2400" dirty="0"/>
              <a:t>some </a:t>
            </a:r>
            <a:r>
              <a:rPr lang="en-US" sz="2400" dirty="0" smtClean="0"/>
              <a:t>benefit on the power grid.</a:t>
            </a:r>
          </a:p>
          <a:p>
            <a:pPr>
              <a:buFont typeface="Arial" panose="020B0604020202020204" pitchFamily="34" charset="0"/>
              <a:buChar char="•"/>
            </a:pPr>
            <a:r>
              <a:rPr lang="en-US" sz="2400" dirty="0" smtClean="0"/>
              <a:t>The group is both a supplier and controlled consumer. </a:t>
            </a:r>
          </a:p>
          <a:p>
            <a:pPr>
              <a:buFont typeface="Arial" panose="020B0604020202020204" pitchFamily="34" charset="0"/>
              <a:buChar char="•"/>
            </a:pPr>
            <a:r>
              <a:rPr lang="en-US" sz="2400" dirty="0" smtClean="0"/>
              <a:t>The </a:t>
            </a:r>
            <a:r>
              <a:rPr lang="en-US" sz="2400" dirty="0"/>
              <a:t>group could conduct frequency </a:t>
            </a:r>
            <a:r>
              <a:rPr lang="en-US" sz="2400" dirty="0" smtClean="0"/>
              <a:t>control</a:t>
            </a:r>
            <a:endParaRPr lang="en-US" sz="2400"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6</a:t>
            </a:fld>
            <a:endParaRPr lang="en-US"/>
          </a:p>
        </p:txBody>
      </p:sp>
    </p:spTree>
    <p:extLst>
      <p:ext uri="{BB962C8B-B14F-4D97-AF65-F5344CB8AC3E}">
        <p14:creationId xmlns:p14="http://schemas.microsoft.com/office/powerpoint/2010/main" val="299654694"/>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Diagram </a:t>
            </a:r>
            <a:r>
              <a:rPr lang="en-US" dirty="0"/>
              <a:t>of electricity consumption </a:t>
            </a:r>
            <a:r>
              <a:rPr lang="en-US" dirty="0" smtClean="0"/>
              <a:t>for </a:t>
            </a:r>
            <a:r>
              <a:rPr lang="en-US" dirty="0"/>
              <a:t>a typical winter </a:t>
            </a:r>
            <a:r>
              <a:rPr lang="en-US" dirty="0" smtClean="0"/>
              <a:t>day in Macedonia</a:t>
            </a:r>
            <a:endParaRPr lang="en-US"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7</a:t>
            </a:fld>
            <a:endParaRPr lang="en-US"/>
          </a:p>
        </p:txBody>
      </p:sp>
      <p:sp>
        <p:nvSpPr>
          <p:cNvPr id="5" name="Content Placeholder 4"/>
          <p:cNvSpPr>
            <a:spLocks noGrp="1"/>
          </p:cNvSpPr>
          <p:nvPr>
            <p:ph idx="1"/>
          </p:nvPr>
        </p:nvSpPr>
        <p:spPr/>
        <p:txBody>
          <a:bodyPr/>
          <a:lstStyle/>
          <a:p>
            <a:pPr>
              <a:buFont typeface="Arial" panose="020B0604020202020204" pitchFamily="34" charset="0"/>
              <a:buChar char="•"/>
            </a:pPr>
            <a:r>
              <a:rPr lang="en-US" dirty="0" smtClean="0"/>
              <a:t>Battery capacity – around 25 kWh</a:t>
            </a:r>
          </a:p>
          <a:p>
            <a:pPr>
              <a:buFont typeface="Arial" panose="020B0604020202020204" pitchFamily="34" charset="0"/>
              <a:buChar char="•"/>
            </a:pPr>
            <a:r>
              <a:rPr lang="en-US" dirty="0" smtClean="0"/>
              <a:t>At the same time 33.000 EV can be plugged in the grid</a:t>
            </a:r>
          </a:p>
          <a:p>
            <a:endParaRPr lang="en-US" dirty="0" smtClean="0"/>
          </a:p>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801" y="3352800"/>
            <a:ext cx="7391400" cy="3141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49732471"/>
      </p:ext>
    </p:extLst>
  </p:cSld>
  <p:clrMapOvr>
    <a:masterClrMapping/>
  </p:clrMapOvr>
  <p:transition spd="slow">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EVs </a:t>
            </a:r>
            <a:r>
              <a:rPr lang="en-US" dirty="0" smtClean="0"/>
              <a:t>as a part </a:t>
            </a:r>
            <a:r>
              <a:rPr lang="en-US" dirty="0"/>
              <a:t>of the smart grid </a:t>
            </a:r>
            <a:r>
              <a:rPr lang="en-US" dirty="0" smtClean="0"/>
              <a:t>solution (1)</a:t>
            </a:r>
            <a:endParaRPr lang="en-US" dirty="0"/>
          </a:p>
        </p:txBody>
      </p:sp>
      <p:sp>
        <p:nvSpPr>
          <p:cNvPr id="3" name="Content Placeholder 2"/>
          <p:cNvSpPr>
            <a:spLocks noGrp="1"/>
          </p:cNvSpPr>
          <p:nvPr>
            <p:ph idx="1"/>
          </p:nvPr>
        </p:nvSpPr>
        <p:spPr>
          <a:xfrm>
            <a:off x="33867" y="1371600"/>
            <a:ext cx="7560393" cy="4565650"/>
          </a:xfrm>
        </p:spPr>
        <p:txBody>
          <a:bodyPr>
            <a:normAutofit/>
          </a:bodyPr>
          <a:lstStyle/>
          <a:p>
            <a:pPr>
              <a:buFont typeface="Arial" pitchFamily="34" charset="0"/>
              <a:buChar char="•"/>
            </a:pPr>
            <a:r>
              <a:rPr lang="en-US" b="1" dirty="0"/>
              <a:t>Price arbitrage </a:t>
            </a:r>
            <a:endParaRPr lang="en-US" b="1" dirty="0" smtClean="0"/>
          </a:p>
          <a:p>
            <a:pPr lvl="1">
              <a:buFont typeface="Arial" panose="020B0604020202020204" pitchFamily="34" charset="0"/>
              <a:buChar char="•"/>
            </a:pPr>
            <a:r>
              <a:rPr lang="en-US" dirty="0"/>
              <a:t>Taking advantage of electricity price differences in time </a:t>
            </a:r>
            <a:endParaRPr lang="en-US" dirty="0" smtClean="0"/>
          </a:p>
          <a:p>
            <a:pPr lvl="1">
              <a:buFont typeface="Arial" panose="020B0604020202020204" pitchFamily="34" charset="0"/>
              <a:buChar char="•"/>
            </a:pPr>
            <a:r>
              <a:rPr lang="en-US" dirty="0" smtClean="0"/>
              <a:t>Electricity </a:t>
            </a:r>
            <a:r>
              <a:rPr lang="en-US" dirty="0"/>
              <a:t>is traded on a per minute basis at energy exchanges </a:t>
            </a:r>
            <a:endParaRPr lang="en-US" dirty="0" smtClean="0"/>
          </a:p>
          <a:p>
            <a:pPr lvl="1">
              <a:buFont typeface="Arial" panose="020B0604020202020204" pitchFamily="34" charset="0"/>
              <a:buChar char="•"/>
            </a:pPr>
            <a:r>
              <a:rPr lang="en-US" dirty="0" smtClean="0"/>
              <a:t>Risk </a:t>
            </a:r>
            <a:r>
              <a:rPr lang="en-US" dirty="0"/>
              <a:t>due to battery aging and customer acceptance </a:t>
            </a:r>
            <a:endParaRPr lang="en-US" dirty="0" smtClean="0"/>
          </a:p>
          <a:p>
            <a:pPr lvl="1">
              <a:buFont typeface="Arial" panose="020B0604020202020204" pitchFamily="34" charset="0"/>
              <a:buChar char="•"/>
            </a:pPr>
            <a:endParaRPr lang="en-US"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8</a:t>
            </a:fld>
            <a:endParaRPr lang="en-US"/>
          </a:p>
        </p:txBody>
      </p:sp>
      <p:pic>
        <p:nvPicPr>
          <p:cNvPr id="2050" name="Picture 2" descr="C:\Users\branka.vasik\Pictures\Untitle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4724399"/>
            <a:ext cx="3348660" cy="1881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030463"/>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EVs as a part of the smart grid solution </a:t>
            </a:r>
            <a:r>
              <a:rPr lang="en-US" dirty="0" smtClean="0"/>
              <a:t>(2)</a:t>
            </a:r>
            <a:endParaRPr lang="en-US" dirty="0"/>
          </a:p>
        </p:txBody>
      </p:sp>
      <p:sp>
        <p:nvSpPr>
          <p:cNvPr id="3" name="Content Placeholder 2"/>
          <p:cNvSpPr>
            <a:spLocks noGrp="1"/>
          </p:cNvSpPr>
          <p:nvPr>
            <p:ph idx="1"/>
          </p:nvPr>
        </p:nvSpPr>
        <p:spPr>
          <a:xfrm>
            <a:off x="0" y="1277205"/>
            <a:ext cx="7560393" cy="4565650"/>
          </a:xfrm>
        </p:spPr>
        <p:txBody>
          <a:bodyPr/>
          <a:lstStyle/>
          <a:p>
            <a:pPr>
              <a:buFont typeface="Arial" pitchFamily="34" charset="0"/>
              <a:buChar char="•"/>
            </a:pPr>
            <a:r>
              <a:rPr lang="en-US" b="1" dirty="0"/>
              <a:t>Control reserve </a:t>
            </a:r>
            <a:endParaRPr lang="en-US" b="1" dirty="0" smtClean="0"/>
          </a:p>
          <a:p>
            <a:pPr lvl="1">
              <a:buFont typeface="Arial" panose="020B0604020202020204" pitchFamily="34" charset="0"/>
              <a:buChar char="•"/>
            </a:pPr>
            <a:r>
              <a:rPr lang="en-US" dirty="0"/>
              <a:t>In case of unplanned grid fluctuations, positive or negative control reserve must be activated to stabilize the grid </a:t>
            </a:r>
            <a:endParaRPr lang="en-US" dirty="0" smtClean="0"/>
          </a:p>
          <a:p>
            <a:pPr lvl="1">
              <a:buFont typeface="Arial" panose="020B0604020202020204" pitchFamily="34" charset="0"/>
              <a:buChar char="•"/>
            </a:pPr>
            <a:r>
              <a:rPr lang="en-US" dirty="0" smtClean="0"/>
              <a:t>Triggered </a:t>
            </a:r>
            <a:r>
              <a:rPr lang="en-US" dirty="0"/>
              <a:t>charging or vehicle-to-grid upload can be used as such control reserve </a:t>
            </a:r>
          </a:p>
          <a:p>
            <a:pPr lvl="1">
              <a:buFont typeface="Arial" panose="020B0604020202020204" pitchFamily="34" charset="0"/>
              <a:buChar char="•"/>
            </a:pPr>
            <a:r>
              <a:rPr lang="en-US" dirty="0" smtClean="0"/>
              <a:t>High </a:t>
            </a:r>
            <a:r>
              <a:rPr lang="en-US" dirty="0"/>
              <a:t>prices are paid for provisioning of such systems </a:t>
            </a:r>
            <a:endParaRPr lang="en-US" b="1" dirty="0" smtClean="0"/>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A527FBEB-6C5B-49DB-A234-6055C0C28F72}" type="slidenum">
              <a:rPr lang="en-US" smtClean="0"/>
              <a:pPr>
                <a:defRPr/>
              </a:pPr>
              <a:t>9</a:t>
            </a:fld>
            <a:endParaRPr lang="en-US"/>
          </a:p>
        </p:txBody>
      </p:sp>
      <p:pic>
        <p:nvPicPr>
          <p:cNvPr id="3074" name="Picture 2" descr="C:\Users\branka.vasik\Pictur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4648200"/>
            <a:ext cx="3733800" cy="2110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2998684"/>
      </p:ext>
    </p:extLst>
  </p:cSld>
  <p:clrMapOvr>
    <a:masterClrMapping/>
  </p:clrMapOvr>
  <p:transition spd="slow">
    <p:pull/>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Bookman Old Style"/>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9999FF"/>
            </a:solidFill>
            <a:effectLst/>
            <a:latin typeface="Arial Narrow"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rgbClr val="9999FF"/>
            </a:solidFill>
            <a:effectLst/>
            <a:latin typeface="Arial Narrow"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6040</TotalTime>
  <Words>493</Words>
  <Application>Microsoft Office PowerPoint</Application>
  <PresentationFormat>On-screen Show (4:3)</PresentationFormat>
  <Paragraphs>65</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Default Design</vt:lpstr>
      <vt:lpstr>Electric vehicle integration into transmission system   </vt:lpstr>
      <vt:lpstr>Power system challenges </vt:lpstr>
      <vt:lpstr>Impact of the electric vehicles on the transmission network</vt:lpstr>
      <vt:lpstr>Electric vehicles as consumers and suppliers of electricity</vt:lpstr>
      <vt:lpstr>State of Charge</vt:lpstr>
      <vt:lpstr>Grouping of electric vehicles</vt:lpstr>
      <vt:lpstr>Diagram of electricity consumption for a typical winter day in Macedonia</vt:lpstr>
      <vt:lpstr>EVs as a part of the smart grid solution (1)</vt:lpstr>
      <vt:lpstr>EVs as a part of the smart grid solution (2)</vt:lpstr>
      <vt:lpstr>Electric vehicles in future</vt:lpstr>
      <vt:lpstr>Thank you! Ви благодарам!</vt:lpstr>
    </vt:vector>
  </TitlesOfParts>
  <Company>ESM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Kliment Naumoski</dc:creator>
  <cp:lastModifiedBy>Branka Vasik</cp:lastModifiedBy>
  <cp:revision>469</cp:revision>
  <cp:lastPrinted>2013-09-02T12:37:54Z</cp:lastPrinted>
  <dcterms:created xsi:type="dcterms:W3CDTF">2004-11-22T07:36:25Z</dcterms:created>
  <dcterms:modified xsi:type="dcterms:W3CDTF">2015-09-17T09:13:16Z</dcterms:modified>
</cp:coreProperties>
</file>